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2633"/>
    <a:srgbClr val="4A52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6405"/>
  </p:normalViewPr>
  <p:slideViewPr>
    <p:cSldViewPr snapToGrid="0">
      <p:cViewPr varScale="1">
        <p:scale>
          <a:sx n="75" d="100"/>
          <a:sy n="75" d="100"/>
        </p:scale>
        <p:origin x="12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9859B-7BE3-464E-9AC2-569B5E9AC7E2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FE92-EF47-A64D-B11B-8B720C67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73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9859B-7BE3-464E-9AC2-569B5E9AC7E2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FE92-EF47-A64D-B11B-8B720C67ACB5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7FD12FA0-00C8-46CE-B04E-2CB814766F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" y="14725"/>
            <a:ext cx="10211981" cy="744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30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Yuvarlatılmış Dikdörtgen 5">
            <a:extLst>
              <a:ext uri="{FF2B5EF4-FFF2-40B4-BE49-F238E27FC236}">
                <a16:creationId xmlns:a16="http://schemas.microsoft.com/office/drawing/2014/main" id="{7B47B16E-31F3-4C96-AF8C-71FDF6EF0B4E}"/>
              </a:ext>
            </a:extLst>
          </p:cNvPr>
          <p:cNvSpPr>
            <a:spLocks/>
          </p:cNvSpPr>
          <p:nvPr/>
        </p:nvSpPr>
        <p:spPr>
          <a:xfrm>
            <a:off x="1018729" y="2309962"/>
            <a:ext cx="1080000" cy="1260000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102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3,5 cm</a:t>
            </a:r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5CBF0C62-917C-4161-A1AE-FB329938C055}"/>
              </a:ext>
            </a:extLst>
          </p:cNvPr>
          <p:cNvSpPr txBox="1"/>
          <p:nvPr/>
        </p:nvSpPr>
        <p:spPr>
          <a:xfrm>
            <a:off x="2314994" y="3564073"/>
            <a:ext cx="1608442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Araştırmacı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, Unvan, Ad ve Soyadı</a:t>
            </a: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id="{65AABD19-2CEE-4D1E-A865-DF0025B064C0}"/>
              </a:ext>
            </a:extLst>
          </p:cNvPr>
          <p:cNvSpPr txBox="1"/>
          <p:nvPr/>
        </p:nvSpPr>
        <p:spPr>
          <a:xfrm>
            <a:off x="3823487" y="3576372"/>
            <a:ext cx="1608442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Araştırmacı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, Unvan, Ad ve Soyadı</a:t>
            </a:r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DA877E7A-AAEE-40E8-B443-6F7D963E48AC}"/>
              </a:ext>
            </a:extLst>
          </p:cNvPr>
          <p:cNvSpPr txBox="1"/>
          <p:nvPr/>
        </p:nvSpPr>
        <p:spPr>
          <a:xfrm>
            <a:off x="5303652" y="3589894"/>
            <a:ext cx="1608442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Danışman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, Unvan, Ad ve Soyadı</a:t>
            </a: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86738A36-BCE0-4C90-9C23-FCDD7A40247B}"/>
              </a:ext>
            </a:extLst>
          </p:cNvPr>
          <p:cNvSpPr txBox="1"/>
          <p:nvPr/>
        </p:nvSpPr>
        <p:spPr>
          <a:xfrm>
            <a:off x="7045035" y="3575767"/>
            <a:ext cx="1608442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Bursiyer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, Unvan, Ad ve Soyadı</a:t>
            </a: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F86868F3-CE90-4F7F-8E95-51188BB5CA25}"/>
              </a:ext>
            </a:extLst>
          </p:cNvPr>
          <p:cNvSpPr txBox="1"/>
          <p:nvPr/>
        </p:nvSpPr>
        <p:spPr>
          <a:xfrm>
            <a:off x="8439607" y="3564073"/>
            <a:ext cx="1608442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Bursiyer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, Unvan, Ad ve Soyadı</a:t>
            </a: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06F38B13-E864-4765-BAA6-B7D4DA377BEC}"/>
              </a:ext>
            </a:extLst>
          </p:cNvPr>
          <p:cNvSpPr txBox="1"/>
          <p:nvPr/>
        </p:nvSpPr>
        <p:spPr>
          <a:xfrm>
            <a:off x="893772" y="4452241"/>
            <a:ext cx="890426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ts val="239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Üniversitemiz ………………………….…. Fakültesi / Meslek Yüksekokulu ……...……..………… Bölümü öğretim üyesi / öğretim elemanı …………………..’</a:t>
            </a:r>
            <a:r>
              <a:rPr kumimoji="0" lang="tr-T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nın</a:t>
            </a: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 yürütücü, Üniversitemiz/……….…….Üniversite……………………. Fakültesi / Meslek Yüksekokulu ……….………… Bölümü öğretim üyesi / öğretim elemanı ………………..’</a:t>
            </a:r>
            <a:r>
              <a:rPr kumimoji="0" lang="tr-T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nın</a:t>
            </a: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 araştırmacı olduğu "………………………………………………." başlıklı proje ………………….………… Destek Programı kapsamında desteklenmeye değer bulunmuştur.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Medium" panose="020B0602020204020303" pitchFamily="34" charset="-79"/>
              <a:ea typeface="Apple Color Emoji" pitchFamily="2" charset="0"/>
              <a:cs typeface="Futura Medium" panose="020B0602020204020303" pitchFamily="34" charset="-79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Öğretim üyelerimizi / elemanlarımızı tebrik eder, başarılarının devamını dileriz. </a:t>
            </a:r>
          </a:p>
        </p:txBody>
      </p:sp>
      <p:sp>
        <p:nvSpPr>
          <p:cNvPr id="36" name="Metin kutusu 35">
            <a:extLst>
              <a:ext uri="{FF2B5EF4-FFF2-40B4-BE49-F238E27FC236}">
                <a16:creationId xmlns:a16="http://schemas.microsoft.com/office/drawing/2014/main" id="{E8435CAF-C33D-4062-9465-1F2DE4F0ECDB}"/>
              </a:ext>
            </a:extLst>
          </p:cNvPr>
          <p:cNvSpPr txBox="1"/>
          <p:nvPr/>
        </p:nvSpPr>
        <p:spPr>
          <a:xfrm>
            <a:off x="708717" y="3561737"/>
            <a:ext cx="1700025" cy="601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Proje Yürütücüsü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/Koordinatör Unvan, Ad ve Soyadı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51A766BE-7007-499F-BFDF-02F4ABD73E49}"/>
              </a:ext>
            </a:extLst>
          </p:cNvPr>
          <p:cNvSpPr txBox="1"/>
          <p:nvPr/>
        </p:nvSpPr>
        <p:spPr>
          <a:xfrm>
            <a:off x="2087992" y="1270898"/>
            <a:ext cx="7368427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600" b="1" dirty="0">
                <a:solidFill>
                  <a:srgbClr val="4A5294"/>
                </a:solidFill>
                <a:latin typeface="Futura Condensed ExtraBold" panose="020B0602020204020303" pitchFamily="34" charset="-79"/>
                <a:cs typeface="Futura Condensed ExtraBold" panose="020B0602020204020303" pitchFamily="34" charset="-79"/>
              </a:rPr>
              <a:t>TÜBİTAK/GEKA /AB </a:t>
            </a:r>
            <a:r>
              <a:rPr lang="tr-TR" sz="2600" b="1" dirty="0">
                <a:solidFill>
                  <a:srgbClr val="972633"/>
                </a:solidFill>
                <a:latin typeface="Futura Condensed ExtraBold" panose="020B0602020204020303" pitchFamily="34" charset="-79"/>
                <a:cs typeface="Futura Condensed ExtraBold" panose="020B0602020204020303" pitchFamily="34" charset="-79"/>
              </a:rPr>
              <a:t>PROJE BAŞARISI</a:t>
            </a:r>
          </a:p>
        </p:txBody>
      </p:sp>
      <p:sp>
        <p:nvSpPr>
          <p:cNvPr id="22" name="Yuvarlatılmış Dikdörtgen 5">
            <a:extLst>
              <a:ext uri="{FF2B5EF4-FFF2-40B4-BE49-F238E27FC236}">
                <a16:creationId xmlns:a16="http://schemas.microsoft.com/office/drawing/2014/main" id="{09517B39-A530-4001-AA79-2940248DCFCF}"/>
              </a:ext>
            </a:extLst>
          </p:cNvPr>
          <p:cNvSpPr>
            <a:spLocks/>
          </p:cNvSpPr>
          <p:nvPr/>
        </p:nvSpPr>
        <p:spPr>
          <a:xfrm>
            <a:off x="2555749" y="2330243"/>
            <a:ext cx="1080000" cy="1260000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102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3,5 cm</a:t>
            </a:r>
          </a:p>
        </p:txBody>
      </p:sp>
      <p:sp>
        <p:nvSpPr>
          <p:cNvPr id="23" name="Yuvarlatılmış Dikdörtgen 5">
            <a:extLst>
              <a:ext uri="{FF2B5EF4-FFF2-40B4-BE49-F238E27FC236}">
                <a16:creationId xmlns:a16="http://schemas.microsoft.com/office/drawing/2014/main" id="{E1FFB2E6-C0DB-4F76-BB63-13A826F9499C}"/>
              </a:ext>
            </a:extLst>
          </p:cNvPr>
          <p:cNvSpPr>
            <a:spLocks/>
          </p:cNvSpPr>
          <p:nvPr/>
        </p:nvSpPr>
        <p:spPr>
          <a:xfrm>
            <a:off x="4092769" y="2314201"/>
            <a:ext cx="1080000" cy="1260000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102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3,5 cm</a:t>
            </a:r>
          </a:p>
        </p:txBody>
      </p:sp>
      <p:sp>
        <p:nvSpPr>
          <p:cNvPr id="37" name="Yuvarlatılmış Dikdörtgen 5">
            <a:extLst>
              <a:ext uri="{FF2B5EF4-FFF2-40B4-BE49-F238E27FC236}">
                <a16:creationId xmlns:a16="http://schemas.microsoft.com/office/drawing/2014/main" id="{F2578A2A-34F6-4724-BDB4-4FD2BCD259E4}"/>
              </a:ext>
            </a:extLst>
          </p:cNvPr>
          <p:cNvSpPr>
            <a:spLocks/>
          </p:cNvSpPr>
          <p:nvPr/>
        </p:nvSpPr>
        <p:spPr>
          <a:xfrm>
            <a:off x="5629789" y="2317595"/>
            <a:ext cx="1080000" cy="1260000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102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3,5 cm</a:t>
            </a:r>
          </a:p>
        </p:txBody>
      </p:sp>
      <p:sp>
        <p:nvSpPr>
          <p:cNvPr id="38" name="Yuvarlatılmış Dikdörtgen 5">
            <a:extLst>
              <a:ext uri="{FF2B5EF4-FFF2-40B4-BE49-F238E27FC236}">
                <a16:creationId xmlns:a16="http://schemas.microsoft.com/office/drawing/2014/main" id="{FFD6F550-D9D7-4006-AE6B-9DE87B413C94}"/>
              </a:ext>
            </a:extLst>
          </p:cNvPr>
          <p:cNvSpPr>
            <a:spLocks/>
          </p:cNvSpPr>
          <p:nvPr/>
        </p:nvSpPr>
        <p:spPr>
          <a:xfrm>
            <a:off x="7166809" y="2309962"/>
            <a:ext cx="1080000" cy="1260000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102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3,5 cm</a:t>
            </a:r>
          </a:p>
        </p:txBody>
      </p:sp>
      <p:sp>
        <p:nvSpPr>
          <p:cNvPr id="39" name="Yuvarlatılmış Dikdörtgen 5">
            <a:extLst>
              <a:ext uri="{FF2B5EF4-FFF2-40B4-BE49-F238E27FC236}">
                <a16:creationId xmlns:a16="http://schemas.microsoft.com/office/drawing/2014/main" id="{9F9F48F2-8E7A-4E27-AAC5-1BB58E6EEC6E}"/>
              </a:ext>
            </a:extLst>
          </p:cNvPr>
          <p:cNvSpPr>
            <a:spLocks/>
          </p:cNvSpPr>
          <p:nvPr/>
        </p:nvSpPr>
        <p:spPr>
          <a:xfrm>
            <a:off x="8703828" y="2309962"/>
            <a:ext cx="1080000" cy="1260000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102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3,5 cm</a:t>
            </a:r>
          </a:p>
        </p:txBody>
      </p:sp>
    </p:spTree>
    <p:extLst>
      <p:ext uri="{BB962C8B-B14F-4D97-AF65-F5344CB8AC3E}">
        <p14:creationId xmlns:p14="http://schemas.microsoft.com/office/powerpoint/2010/main" val="377783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3059</TotalTime>
  <Words>133</Words>
  <Application>Microsoft Office PowerPoint</Application>
  <PresentationFormat>Özel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Futura Condensed ExtraBold</vt:lpstr>
      <vt:lpstr>Futura Medium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Osman Özkaraca</dc:creator>
  <cp:lastModifiedBy>Osman Özkaraca</cp:lastModifiedBy>
  <cp:revision>24</cp:revision>
  <dcterms:created xsi:type="dcterms:W3CDTF">2022-10-11T08:58:51Z</dcterms:created>
  <dcterms:modified xsi:type="dcterms:W3CDTF">2023-12-04T13:37:11Z</dcterms:modified>
</cp:coreProperties>
</file>